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4" y="-1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7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9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0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8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2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7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0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3ADE-FF37-3149-A07A-35A333670827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088E-7D73-B84A-8F09-B7AA8436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1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4551"/>
            <a:ext cx="7772400" cy="119607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CAUSE CONNECTORS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193" y="1640627"/>
            <a:ext cx="8467074" cy="437500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Followed by a complete sentence: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Because: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 usually follows the main clause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since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are very similar. As is less formal than since. They are used at the beginning of the sentence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suggests that the reason is given as an afterthought:-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We listened eagerly, for he brought news of our families</a:t>
            </a:r>
          </a:p>
          <a:p>
            <a:pPr algn="l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CAUSE CONNECTORS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37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Followed by a noun, noun phrase, a pronoun or a gerund: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Because of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Due to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owing to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Thanks to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On account of</a:t>
            </a:r>
          </a:p>
          <a:p>
            <a:pPr marL="0" indent="0" algn="l"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3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RESULT or CONSEQUENCE CONNECTORS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Thus /very formal)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Therefore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 a result,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 a result +noun/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pronun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/gerund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That’s why + sentence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For this reason + sentence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Consequently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 + sentence (less formal)</a:t>
            </a:r>
          </a:p>
          <a:p>
            <a:pPr marL="0" indent="0" algn="l"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3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RESULT or CONSEQUENCE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VERBS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Make Noun/pronoun+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infnitive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without “to”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Lead/led/led to + infinitive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Result in </a:t>
            </a:r>
          </a:p>
          <a:p>
            <a:pPr marL="457200" indent="-457200">
              <a:buFont typeface="Wingdings" charset="2"/>
              <a:buChar char="§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Cause </a:t>
            </a:r>
          </a:p>
          <a:p>
            <a:pPr marL="0" indent="0" algn="l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8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154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CAUSE CONNECTORS</vt:lpstr>
      <vt:lpstr>CAUSE CONNECTORS</vt:lpstr>
      <vt:lpstr>RESULT or CONSEQUENCE CONNECTORS</vt:lpstr>
      <vt:lpstr>RESULT or CONSEQUENCE  VERBS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CONNECTORS</dc:title>
  <dc:creator>Stephen</dc:creator>
  <cp:lastModifiedBy>Stephen</cp:lastModifiedBy>
  <cp:revision>3</cp:revision>
  <dcterms:created xsi:type="dcterms:W3CDTF">2017-02-05T19:48:34Z</dcterms:created>
  <dcterms:modified xsi:type="dcterms:W3CDTF">2017-02-05T20:55:38Z</dcterms:modified>
</cp:coreProperties>
</file>